
<file path=[Content_Types].xml><?xml version="1.0" encoding="utf-8"?>
<Types xmlns="http://schemas.openxmlformats.org/package/2006/content-types">
  <Default Extension="mpeg" ContentType="audio/unknown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9" d="100"/>
          <a:sy n="89" d="100"/>
        </p:scale>
        <p:origin x="-846" y="10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95915238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4feece0b7a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24feece0b7a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4feece0b7a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24feece0b7a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4feece0b7a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4feece0b7a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4feece0b7a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24feece0b7a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4feece0b7a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24feece0b7a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24feece0b7a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24feece0b7a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24fea7dbf05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24fea7dbf05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24fea7dbf05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24fea7dbf05_1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4fea7dbf05_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24fea7dbf05_1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4fea7dbf05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24fea7dbf05_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4feece0b7a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24feece0b7a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4feece0b7a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24feece0b7a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4feece0b7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24feece0b7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.png"/><Relationship Id="rId2" Type="http://schemas.openxmlformats.org/officeDocument/2006/relationships/audio" Target="../media/media1.mpeg"/><Relationship Id="rId1" Type="http://schemas.microsoft.com/office/2007/relationships/media" Target="../media/media1.mpeg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3.png"/><Relationship Id="rId2" Type="http://schemas.openxmlformats.org/officeDocument/2006/relationships/audio" Target="../media/media2.mpeg"/><Relationship Id="rId1" Type="http://schemas.microsoft.com/office/2007/relationships/media" Target="../media/media2.mpeg"/><Relationship Id="rId6" Type="http://schemas.openxmlformats.org/officeDocument/2006/relationships/image" Target="../media/image8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8341800" cy="24303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DHANALAKSHMI SRINIVASAN ARTS AND SCIENCE</a:t>
            </a:r>
            <a:r>
              <a:rPr lang="en-GB" sz="3900"/>
              <a:t> </a:t>
            </a:r>
            <a:r>
              <a:rPr lang="en-GB"/>
              <a:t>(CO-EDUCATION) COLLEGE ,MAMALLAPURAM</a:t>
            </a:r>
            <a:endParaRPr/>
          </a:p>
        </p:txBody>
      </p:sp>
      <p:sp>
        <p:nvSpPr>
          <p:cNvPr id="55" name="Google Shape;55;p13"/>
          <p:cNvSpPr txBox="1"/>
          <p:nvPr/>
        </p:nvSpPr>
        <p:spPr>
          <a:xfrm>
            <a:off x="1601825" y="514350"/>
            <a:ext cx="7568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6" name="Google Shape;56;p13"/>
          <p:cNvPicPr preferRelativeResize="0"/>
          <p:nvPr/>
        </p:nvPicPr>
        <p:blipFill rotWithShape="1">
          <a:blip r:embed="rId5">
            <a:alphaModFix/>
          </a:blip>
          <a:srcRect l="-18147" t="-38190" b="-38207"/>
          <a:stretch/>
        </p:blipFill>
        <p:spPr>
          <a:xfrm>
            <a:off x="2569551" y="2272113"/>
            <a:ext cx="3525525" cy="301770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 txBox="1"/>
          <p:nvPr/>
        </p:nvSpPr>
        <p:spPr>
          <a:xfrm>
            <a:off x="426200" y="7346250"/>
            <a:ext cx="88497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00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58" name="Google Shape;58;p13"/>
          <p:cNvSpPr txBox="1"/>
          <p:nvPr/>
        </p:nvSpPr>
        <p:spPr>
          <a:xfrm>
            <a:off x="-6407325" y="5143500"/>
            <a:ext cx="26157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highlight>
                <a:schemeClr val="lt1"/>
              </a:highlight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chemeClr val="lt1"/>
              </a:highlight>
            </a:endParaRPr>
          </a:p>
        </p:txBody>
      </p:sp>
      <p:pic>
        <p:nvPicPr>
          <p:cNvPr id="59" name="Google Shape;59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5752" y="5685625"/>
            <a:ext cx="8742725" cy="215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WhatsApp Audio 2023-10-21 at 12.33.37 AM.mpe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220503" y="2272113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292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21" name="Google Shape;12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770575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2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29" name="Google Shape;12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697100" y="606705"/>
            <a:ext cx="9144001" cy="51409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Dashboard 1</a:t>
            </a:r>
            <a:endParaRPr/>
          </a:p>
        </p:txBody>
      </p:sp>
      <p:sp>
        <p:nvSpPr>
          <p:cNvPr id="136" name="Google Shape;136;p2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37" name="Google Shape;13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32250"/>
            <a:ext cx="9144001" cy="5589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2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44" name="Google Shape;14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322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200" b="1" i="1">
                <a:solidFill>
                  <a:srgbClr val="0000FF"/>
                </a:solidFill>
              </a:rPr>
              <a:t>THANKING YOU</a:t>
            </a:r>
            <a:endParaRPr sz="8200" b="1" i="1">
              <a:solidFill>
                <a:srgbClr val="0000FF"/>
              </a:solidFill>
            </a:endParaRPr>
          </a:p>
        </p:txBody>
      </p:sp>
      <p:sp>
        <p:nvSpPr>
          <p:cNvPr id="150" name="Google Shape;150;p2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6413" y="760810"/>
            <a:ext cx="8111176" cy="2619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>
            <a:spLocks noGrp="1"/>
          </p:cNvSpPr>
          <p:nvPr>
            <p:ph type="title"/>
          </p:nvPr>
        </p:nvSpPr>
        <p:spPr>
          <a:xfrm>
            <a:off x="182700" y="561650"/>
            <a:ext cx="8961300" cy="10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INDIA’S AGRICULTURAL CROP PRODUCTION ANALYSIS (1997-2021)</a:t>
            </a:r>
            <a:endParaRPr/>
          </a:p>
        </p:txBody>
      </p:sp>
      <p:sp>
        <p:nvSpPr>
          <p:cNvPr id="71" name="Google Shape;71;p15"/>
          <p:cNvSpPr txBox="1">
            <a:spLocks noGrp="1"/>
          </p:cNvSpPr>
          <p:nvPr>
            <p:ph type="body" idx="1"/>
          </p:nvPr>
        </p:nvSpPr>
        <p:spPr>
          <a:xfrm>
            <a:off x="271743" y="1649222"/>
            <a:ext cx="8172600" cy="34942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25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i="1" dirty="0"/>
              <a:t>SUBMITTED BY:</a:t>
            </a:r>
            <a:endParaRPr sz="9600" i="1"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3000" i="1" dirty="0"/>
              <a:t>                     </a:t>
            </a:r>
            <a:r>
              <a:rPr lang="en-GB" sz="2400" i="1" dirty="0"/>
              <a:t>ASWINI .S                    222109541    </a:t>
            </a:r>
            <a:endParaRPr sz="2400" i="1"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2400" i="1" dirty="0"/>
              <a:t>                          GEETHANJALI .V        222109542</a:t>
            </a:r>
            <a:endParaRPr sz="2400" i="1"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2400" i="1" dirty="0"/>
              <a:t>                          PAVITHRA .S               222109543</a:t>
            </a:r>
            <a:endParaRPr sz="2400" i="1"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2400" i="1" dirty="0"/>
              <a:t>                         SWETHA .K                  222109544</a:t>
            </a:r>
            <a:endParaRPr sz="2400" i="1"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2400" i="1" dirty="0"/>
              <a:t>                        VANITHA .P                  222109545</a:t>
            </a:r>
            <a:endParaRPr sz="2400" i="1"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2400" i="1" dirty="0"/>
              <a:t>                                </a:t>
            </a:r>
            <a:r>
              <a:rPr lang="en-GB" sz="2400" i="1" dirty="0" smtClean="0"/>
              <a:t>                                                                      </a:t>
            </a:r>
            <a:endParaRPr sz="2400" i="1"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7350" b="1" i="1" dirty="0" smtClean="0"/>
              <a:t>                             GUIDED BY:</a:t>
            </a: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7350" b="1" i="1" dirty="0"/>
              <a:t> </a:t>
            </a:r>
            <a:r>
              <a:rPr lang="en-GB" sz="7350" b="1" i="1" dirty="0" smtClean="0"/>
              <a:t>                                      </a:t>
            </a:r>
            <a:r>
              <a:rPr lang="en-GB" sz="7350" b="1" i="1" dirty="0" err="1" smtClean="0"/>
              <a:t>Mrs.</a:t>
            </a:r>
            <a:r>
              <a:rPr lang="en-GB" sz="7350" b="1" i="1" dirty="0" smtClean="0"/>
              <a:t> A. </a:t>
            </a:r>
            <a:r>
              <a:rPr lang="en-GB" sz="7350" b="1" i="1" dirty="0" err="1" smtClean="0"/>
              <a:t>Ananthi</a:t>
            </a:r>
            <a:r>
              <a:rPr lang="en-GB" sz="7350" b="1" i="1" dirty="0" smtClean="0"/>
              <a:t> M.Sc., M.Ed.,         </a:t>
            </a: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7350" b="1" i="1" dirty="0"/>
              <a:t> </a:t>
            </a:r>
            <a:r>
              <a:rPr lang="en-GB" sz="7350" b="1" i="1" dirty="0" smtClean="0"/>
              <a:t>                                           Assistant Professor,</a:t>
            </a: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7350" b="1" i="1" dirty="0"/>
              <a:t> </a:t>
            </a:r>
            <a:r>
              <a:rPr lang="en-GB" sz="7350" b="1" i="1" dirty="0" smtClean="0"/>
              <a:t>                                      Department of Mathematics.</a:t>
            </a: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7350" b="1" i="1" dirty="0" smtClean="0"/>
              <a:t>                                                          </a:t>
            </a: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7350" b="1" i="1" dirty="0"/>
              <a:t> </a:t>
            </a:r>
            <a:r>
              <a:rPr lang="en-GB" sz="7350" b="1" i="1" dirty="0" smtClean="0"/>
              <a:t>                                                      </a:t>
            </a:r>
            <a:r>
              <a:rPr lang="en-GB" sz="7350" b="1" i="1" dirty="0" smtClean="0"/>
              <a:t>               </a:t>
            </a:r>
            <a:r>
              <a:rPr lang="en-GB" sz="7350" b="1" i="1" dirty="0" smtClean="0"/>
              <a:t>                                    </a:t>
            </a:r>
            <a:endParaRPr sz="4000" b="1" i="1"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4000" b="1" i="1" dirty="0"/>
              <a:t>                                                                          </a:t>
            </a:r>
            <a:endParaRPr sz="4000" b="1" i="1"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2832" i="1" dirty="0"/>
              <a:t>            </a:t>
            </a:r>
            <a:endParaRPr i="1"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b="1" dirty="0"/>
              <a:t>                                                                                         </a:t>
            </a:r>
            <a:endParaRPr b="1"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dirty="0"/>
              <a:t>              </a:t>
            </a:r>
            <a:endParaRPr dirty="0"/>
          </a:p>
        </p:txBody>
      </p:sp>
      <p:sp>
        <p:nvSpPr>
          <p:cNvPr id="72" name="Google Shape;72;p15"/>
          <p:cNvSpPr txBox="1"/>
          <p:nvPr/>
        </p:nvSpPr>
        <p:spPr>
          <a:xfrm>
            <a:off x="1768925" y="3362900"/>
            <a:ext cx="7406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EMPATHY MAP</a:t>
            </a:r>
            <a:endParaRPr/>
          </a:p>
        </p:txBody>
      </p:sp>
      <p:sp>
        <p:nvSpPr>
          <p:cNvPr id="78" name="Google Shape;78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79" name="Google Shape;7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5300" y="1162050"/>
            <a:ext cx="7210425" cy="3981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BRAINSTORMING MAP</a:t>
            </a:r>
            <a:endParaRPr/>
          </a:p>
        </p:txBody>
      </p:sp>
      <p:sp>
        <p:nvSpPr>
          <p:cNvPr id="85" name="Google Shape;85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86" name="Google Shape;8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66994"/>
            <a:ext cx="9144001" cy="34095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QUESTIONS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              </a:t>
            </a:r>
            <a:endParaRPr/>
          </a:p>
        </p:txBody>
      </p:sp>
      <p:sp>
        <p:nvSpPr>
          <p:cNvPr id="92" name="Google Shape;92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/>
          </a:bodyPr>
          <a:lstStyle/>
          <a:p>
            <a:pPr marL="457200" lvl="0" indent="-400050" algn="l" rtl="0">
              <a:spcBef>
                <a:spcPts val="0"/>
              </a:spcBef>
              <a:spcAft>
                <a:spcPts val="0"/>
              </a:spcAft>
              <a:buSzPts val="2700"/>
              <a:buAutoNum type="arabicPeriod"/>
            </a:pPr>
            <a:r>
              <a:rPr lang="en-GB" sz="2700" b="1" i="1"/>
              <a:t>Difference between Area Vs Production</a:t>
            </a:r>
            <a:endParaRPr sz="2700" b="1" i="1"/>
          </a:p>
          <a:p>
            <a:pPr marL="457200" lvl="0" indent="-400050" algn="l" rtl="0">
              <a:spcBef>
                <a:spcPts val="0"/>
              </a:spcBef>
              <a:spcAft>
                <a:spcPts val="0"/>
              </a:spcAft>
              <a:buSzPts val="2700"/>
              <a:buAutoNum type="arabicPeriod"/>
            </a:pPr>
            <a:r>
              <a:rPr lang="en-GB" sz="2700" b="1" i="1"/>
              <a:t>Which crop is the most common choice for agriculture in India?</a:t>
            </a:r>
            <a:endParaRPr sz="2700" b="1" i="1"/>
          </a:p>
          <a:p>
            <a:pPr marL="457200" lvl="0" indent="-400050" algn="l" rtl="0">
              <a:spcBef>
                <a:spcPts val="0"/>
              </a:spcBef>
              <a:spcAft>
                <a:spcPts val="0"/>
              </a:spcAft>
              <a:buSzPts val="2700"/>
              <a:buAutoNum type="arabicPeriod"/>
            </a:pPr>
            <a:r>
              <a:rPr lang="en-GB" sz="2700" b="1" i="1"/>
              <a:t>Which season yield more crop production in India?</a:t>
            </a:r>
            <a:endParaRPr sz="2700" b="1" i="1"/>
          </a:p>
          <a:p>
            <a:pPr marL="457200" lvl="0" indent="-400050" algn="l" rtl="0">
              <a:spcBef>
                <a:spcPts val="0"/>
              </a:spcBef>
              <a:spcAft>
                <a:spcPts val="0"/>
              </a:spcAft>
              <a:buSzPts val="2700"/>
              <a:buAutoNum type="arabicPeriod"/>
            </a:pPr>
            <a:r>
              <a:rPr lang="en-GB" sz="2700" b="1" i="1"/>
              <a:t>Mention the Statewise Agricultural Land?</a:t>
            </a:r>
            <a:endParaRPr sz="2700" b="1" i="1"/>
          </a:p>
          <a:p>
            <a:pPr marL="457200" lvl="0" indent="-400050" algn="l" rtl="0">
              <a:spcBef>
                <a:spcPts val="0"/>
              </a:spcBef>
              <a:spcAft>
                <a:spcPts val="0"/>
              </a:spcAft>
              <a:buSzPts val="2700"/>
              <a:buAutoNum type="arabicPeriod"/>
            </a:pPr>
            <a:r>
              <a:rPr lang="en-GB" sz="2700" b="1" i="1"/>
              <a:t>Mention the Season wise crop production in India?</a:t>
            </a:r>
            <a:endParaRPr sz="2700" b="1" i="1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99" name="Google Shape;9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06" name="Google Shape;10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13" name="Google Shape;113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12755850" y="-307345"/>
            <a:ext cx="9144001" cy="51409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WhatsApp Audio 2023-10-21 at 12.33.39 AM.mpe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267200" y="2266950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06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539</TotalTime>
  <Words>128</Words>
  <Application>Microsoft Office PowerPoint</Application>
  <PresentationFormat>On-screen Show (16:9)</PresentationFormat>
  <Paragraphs>31</Paragraphs>
  <Slides>14</Slides>
  <Notes>14</Notes>
  <HiddenSlides>0</HiddenSlides>
  <MMClips>2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Simple Light</vt:lpstr>
      <vt:lpstr>DHANALAKSHMI SRINIVASAN ARTS AND SCIENCE (CO-EDUCATION) COLLEGE ,MAMALLAPURAM</vt:lpstr>
      <vt:lpstr>PowerPoint Presentation</vt:lpstr>
      <vt:lpstr>INDIA’S AGRICULTURAL CROP PRODUCTION ANALYSIS (1997-2021)</vt:lpstr>
      <vt:lpstr>EMPATHY MAP</vt:lpstr>
      <vt:lpstr>BRAINSTORMING MAP</vt:lpstr>
      <vt:lpstr>QUESTIONS               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Dashboard 1</vt:lpstr>
      <vt:lpstr>PowerPoint Presentation</vt:lpstr>
      <vt:lpstr>THANKING YOU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DHANALAKSHMI SRINIVASAN ARTS AND SCIENCE (CO-EDUCATION) COLLEGE ,MAMALLAPURAM</dc:title>
  <dc:creator>ARAVINDH 31</dc:creator>
  <cp:lastModifiedBy>Windows User</cp:lastModifiedBy>
  <cp:revision>3</cp:revision>
  <dcterms:modified xsi:type="dcterms:W3CDTF">2023-10-21T04:28:55Z</dcterms:modified>
</cp:coreProperties>
</file>